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60" d="100"/>
          <a:sy n="60" d="100"/>
        </p:scale>
        <p:origin x="6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C9EAA6-647A-A611-4139-F0041CCAB8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4A7BEC-809B-907B-149C-FA80CF14BD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6BF884-D60F-3348-4C9E-F45344D3B4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88CCD-FDE7-144D-B4C4-5B4FBC7BDF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19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44AA2B-5D40-2380-8377-10551E5BE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804885-B612-219B-BE49-9567337235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B2F839-80A6-4B2E-6C31-3799291E81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04F6D-71D3-ED49-95EF-7F0FFBBC1C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76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5C35C6-AE9B-EEF7-5B55-C057EA89E6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47180D-874D-FB9F-3364-0C28762340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10066E-F80D-8F40-6E86-A5740EA75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69D9D-A494-064C-8155-2487D9D6D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82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2C75FC-87D0-0320-457E-8F66419B6F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4BAAA9-C7C6-E37E-B7FB-614A14885B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66F223-4604-0F2B-4D4E-582FC3B109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37EA0-B97E-EC42-828D-00C7FD34D3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19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C31C30-6015-D18F-5B14-0001F14BB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1162C9-6C20-66D3-9B87-7ED26ADC11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C92C76-E03B-B45A-5D40-3C45DABA9C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378C2-5981-6348-8782-B3327D5BF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C0C21F-9A4E-0CDE-25CA-E24D4F284D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E2036E-544C-A36E-875C-6A42AD0B27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968648-60F6-A40E-7250-71C48F7B5C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0EDA8-BE51-774C-9D28-8A878A7384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29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CCABA88-85EE-0FA0-1C32-698CEE24C7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1402EE4-BF2F-170B-0179-5945A3FDA7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07ED758-5FC9-6742-73EC-1F738253A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73976-E023-1941-BABF-893125F6AD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19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AC1C69-6755-A230-FF7D-94038A2956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8F4A79E-CA6B-8A42-50F7-8012A052A7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B28990-0DF3-CCA6-6117-388C8CA0C3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D2CB6-AFCB-2748-8F78-B44F14FB2F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62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D23D6E-ED2A-E2F5-60D9-9AE6A61F23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DCD6126-3EB9-2182-C141-5DEF6278B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D5101F0-7C4B-F43B-62A1-774CDB8F22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272BE-57CD-0142-804D-29ED7CD4B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43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5839F1-6E1A-B8F6-4D5D-AC32150844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BC0478-9E3A-57F8-0F0B-342C513A57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F0678A-B6A8-ADE0-09AE-AEED039369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9C00A-06C6-E448-9FB9-213B9D6527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96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1445D5-81EC-8ACC-521C-FC5679756E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83C102-73E4-639D-B6C2-92BBBB16F4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53AF77-8263-4A3E-F4B9-FD42B0ACD6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EF3A2-6657-964A-8533-CF8B2D7C9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66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1DF159A-AB04-CC1E-300D-139FAE561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74E6EEB-F940-88EB-0CBA-9167DA6B3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AE17E50-C5F6-F068-D907-948EDF0A7AE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29D40CB-4F73-0090-F3A6-B9FBF0C109C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1E811A4-64E8-07CF-C322-097C968BD2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E5AECBB-156A-B94F-AD06-1FCD04CFC7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ncy.Gulland@rogersbh.org" TargetMode="External"/><Relationship Id="rId2" Type="http://schemas.openxmlformats.org/officeDocument/2006/relationships/hyperlink" Target="mailto:elizabeth.luker@rogersbh.or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938DDC0-2A83-F676-0B6B-9D140D3221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28800" y="76200"/>
            <a:ext cx="7239000" cy="1524000"/>
          </a:xfrm>
        </p:spPr>
        <p:txBody>
          <a:bodyPr/>
          <a:lstStyle/>
          <a:p>
            <a:pPr eaLnBrk="1" hangingPunct="1"/>
            <a:br>
              <a:rPr lang="en-US" altLang="en-US" sz="3600" b="1" dirty="0">
                <a:solidFill>
                  <a:schemeClr val="tx1"/>
                </a:solidFill>
                <a:latin typeface="Arial Narrow" panose="020B0604020202020204" pitchFamily="34" charset="0"/>
              </a:rPr>
            </a:br>
            <a:r>
              <a:rPr lang="en-US" altLang="en-US" sz="3600" b="1" dirty="0">
                <a:solidFill>
                  <a:schemeClr val="tx1"/>
                </a:solidFill>
                <a:latin typeface="Arial Narrow" panose="020B0604020202020204" pitchFamily="34" charset="0"/>
              </a:rPr>
              <a:t>2022-2023 Scholarship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6054B9B-7290-302D-61CD-586F4C2EB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752600" cy="6858000"/>
          </a:xfrm>
          <a:prstGeom prst="rect">
            <a:avLst/>
          </a:prstGeom>
          <a:solidFill>
            <a:srgbClr val="92D050"/>
          </a:solidFill>
          <a:ln w="25400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92D050"/>
              </a:solidFill>
            </a:endParaRPr>
          </a:p>
        </p:txBody>
      </p:sp>
      <p:sp>
        <p:nvSpPr>
          <p:cNvPr id="2052" name="Text Box 5">
            <a:extLst>
              <a:ext uri="{FF2B5EF4-FFF2-40B4-BE49-F238E27FC236}">
                <a16:creationId xmlns:a16="http://schemas.microsoft.com/office/drawing/2014/main" id="{914E7AE4-B09A-39DC-B3DA-1F93C0752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438400"/>
            <a:ext cx="670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00CC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00CC00"/>
              </a:solidFill>
            </a:endParaRPr>
          </a:p>
        </p:txBody>
      </p:sp>
      <p:sp>
        <p:nvSpPr>
          <p:cNvPr id="2053" name="Line 6">
            <a:extLst>
              <a:ext uri="{FF2B5EF4-FFF2-40B4-BE49-F238E27FC236}">
                <a16:creationId xmlns:a16="http://schemas.microsoft.com/office/drawing/2014/main" id="{66129F19-81C5-43ED-1E27-CB10B10FD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1447800"/>
            <a:ext cx="7010400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Line 7">
            <a:extLst>
              <a:ext uri="{FF2B5EF4-FFF2-40B4-BE49-F238E27FC236}">
                <a16:creationId xmlns:a16="http://schemas.microsoft.com/office/drawing/2014/main" id="{E7510E81-4794-32C2-A06B-A6253F814E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3276600"/>
            <a:ext cx="7010400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Text Box 9">
            <a:extLst>
              <a:ext uri="{FF2B5EF4-FFF2-40B4-BE49-F238E27FC236}">
                <a16:creationId xmlns:a16="http://schemas.microsoft.com/office/drawing/2014/main" id="{196EB580-51A1-B669-C36C-CDDE951E0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813" y="1600200"/>
            <a:ext cx="7467600" cy="1816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028700" lvl="1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1600" dirty="0">
                <a:latin typeface="Arial Narrow" panose="020B0606020202030204" pitchFamily="34" charset="0"/>
                <a:ea typeface="+mn-ea"/>
              </a:rPr>
              <a:t>Are you a Rogers employee working a minimum of 32 hours per week for a minimum of 6 months, or the immediate family member of such an employee?</a:t>
            </a:r>
          </a:p>
          <a:p>
            <a:pPr marL="914400" lvl="1" indent="-17145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US" altLang="en-US" sz="800" dirty="0">
              <a:latin typeface="Arial Narrow" panose="020B0606020202030204" pitchFamily="34" charset="0"/>
              <a:ea typeface="+mn-ea"/>
            </a:endParaRPr>
          </a:p>
          <a:p>
            <a:pPr marL="1028700" lvl="1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1600" dirty="0">
                <a:latin typeface="Arial Narrow" panose="020B0606020202030204" pitchFamily="34" charset="0"/>
                <a:ea typeface="+mn-ea"/>
              </a:rPr>
              <a:t>Are you currently </a:t>
            </a:r>
            <a:r>
              <a:rPr lang="en-US" altLang="en-US" sz="16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working toward a degree that can be used in the behavioral health field</a:t>
            </a:r>
            <a:r>
              <a:rPr lang="en-US" altLang="en-US" sz="1600" dirty="0">
                <a:latin typeface="Arial Narrow" panose="020B0606020202030204" pitchFamily="34" charset="0"/>
                <a:ea typeface="+mn-ea"/>
              </a:rPr>
              <a:t>? </a:t>
            </a:r>
          </a:p>
          <a:p>
            <a:pPr marL="914400" lvl="1" indent="-17145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US" altLang="en-US" sz="800" dirty="0">
              <a:latin typeface="Arial Narrow" panose="020B0606020202030204" pitchFamily="34" charset="0"/>
              <a:ea typeface="+mn-ea"/>
            </a:endParaRPr>
          </a:p>
          <a:p>
            <a:pPr marL="1028700" lvl="1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1600" dirty="0">
                <a:latin typeface="Arial Narrow" panose="020B0606020202030204" pitchFamily="34" charset="0"/>
                <a:ea typeface="+mn-ea"/>
              </a:rPr>
              <a:t>Could you use $1,000 to help pay for education? </a:t>
            </a:r>
          </a:p>
          <a:p>
            <a:pPr marL="1028700" lvl="1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US" altLang="en-US" sz="1600" dirty="0">
              <a:latin typeface="Arial Narrow" panose="020B0606020202030204" pitchFamily="34" charset="0"/>
              <a:ea typeface="+mn-ea"/>
            </a:endParaRPr>
          </a:p>
        </p:txBody>
      </p:sp>
      <p:sp>
        <p:nvSpPr>
          <p:cNvPr id="2056" name="Text Box 12">
            <a:extLst>
              <a:ext uri="{FF2B5EF4-FFF2-40B4-BE49-F238E27FC236}">
                <a16:creationId xmlns:a16="http://schemas.microsoft.com/office/drawing/2014/main" id="{CF80518A-06AA-83DB-9409-688AF2C32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124200"/>
            <a:ext cx="69342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 Narrow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 Narrow" panose="020B0604020202020204" pitchFamily="34" charset="0"/>
              </a:rPr>
              <a:t>If you answered “yes” to the above questions, then the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 Narrow" panose="020B0604020202020204" pitchFamily="34" charset="0"/>
              </a:rPr>
              <a:t> </a:t>
            </a:r>
            <a:r>
              <a:rPr lang="en-US" altLang="en-US" sz="2200" b="1">
                <a:latin typeface="Arial Narrow" panose="020B0604020202020204" pitchFamily="34" charset="0"/>
              </a:rPr>
              <a:t>ROGERS SCHOLARSHIP IS PERFECT FOR YOU!</a:t>
            </a:r>
            <a:endParaRPr lang="en-US" altLang="en-US" sz="2200">
              <a:latin typeface="Arial Narrow" panose="020B0604020202020204" pitchFamily="34" charset="0"/>
            </a:endParaRPr>
          </a:p>
        </p:txBody>
      </p:sp>
      <p:sp>
        <p:nvSpPr>
          <p:cNvPr id="2057" name="Line 15">
            <a:extLst>
              <a:ext uri="{FF2B5EF4-FFF2-40B4-BE49-F238E27FC236}">
                <a16:creationId xmlns:a16="http://schemas.microsoft.com/office/drawing/2014/main" id="{D6369721-ECBE-6BB7-55D6-DF3EBA2B8B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203700"/>
            <a:ext cx="7010400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" name="Text Box 16">
            <a:extLst>
              <a:ext uri="{FF2B5EF4-FFF2-40B4-BE49-F238E27FC236}">
                <a16:creationId xmlns:a16="http://schemas.microsoft.com/office/drawing/2014/main" id="{E1E5D1C0-D450-FB72-3CF2-AEE0517DE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203700"/>
            <a:ext cx="7391400" cy="2554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600" b="1" dirty="0">
                <a:latin typeface="Arial Narrow" panose="020B0606020202030204" pitchFamily="34" charset="0"/>
                <a:ea typeface="+mn-ea"/>
              </a:rPr>
              <a:t>Apply today!</a:t>
            </a:r>
          </a:p>
          <a:p>
            <a:pPr marL="285750" indent="-28575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latin typeface="Arial Narrow" panose="020B0606020202030204" pitchFamily="34" charset="0"/>
                <a:ea typeface="+mn-ea"/>
              </a:rPr>
              <a:t>Pick up an application from the medical staff office or on the Rogers intranet. </a:t>
            </a:r>
          </a:p>
          <a:p>
            <a:pPr marL="285750" indent="-28575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latin typeface="Arial Narrow" panose="020B0606020202030204" pitchFamily="34" charset="0"/>
                <a:ea typeface="+mn-ea"/>
              </a:rPr>
              <a:t>Complete the application and send to the medical staff office.</a:t>
            </a:r>
          </a:p>
          <a:p>
            <a:pPr marL="285750" indent="-28575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latin typeface="Arial Narrow" panose="020B0606020202030204" pitchFamily="34" charset="0"/>
                <a:ea typeface="+mn-ea"/>
              </a:rPr>
              <a:t>Applications will be reviewed for eligibility</a:t>
            </a:r>
          </a:p>
          <a:p>
            <a:pPr marL="285750" indent="-28575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latin typeface="Arial Narrow" panose="020B0606020202030204" pitchFamily="34" charset="0"/>
                <a:ea typeface="+mn-ea"/>
              </a:rPr>
              <a:t>TWO (2) winners will be selected from all eligible applications</a:t>
            </a:r>
          </a:p>
          <a:p>
            <a:pPr marL="285750" indent="-28575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latin typeface="Arial Narrow" panose="020B0606020202030204" pitchFamily="34" charset="0"/>
                <a:ea typeface="+mn-ea"/>
              </a:rPr>
              <a:t>Winners will receive a letter of notification</a:t>
            </a:r>
          </a:p>
          <a:p>
            <a:pPr marL="285750" indent="-28575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latin typeface="Arial Narrow" panose="020B0606020202030204" pitchFamily="34" charset="0"/>
                <a:ea typeface="+mn-ea"/>
              </a:rPr>
              <a:t>$1000 will be sent directly to the recipient. </a:t>
            </a:r>
          </a:p>
          <a:p>
            <a:pPr marL="285750" indent="-28575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latin typeface="Arial Narrow" panose="020B0606020202030204" pitchFamily="34" charset="0"/>
                <a:ea typeface="+mn-ea"/>
              </a:rPr>
              <a:t>Please note: Applications must be received by September 30, 2022 to the Medical Staff Office (</a:t>
            </a:r>
            <a:r>
              <a:rPr lang="en-US" altLang="en-US" sz="1800" dirty="0">
                <a:latin typeface="Arial Narrow" panose="020B0606020202030204" pitchFamily="34" charset="0"/>
                <a:ea typeface="+mn-ea"/>
                <a:hlinkClick r:id="rId2"/>
              </a:rPr>
              <a:t>elizabeth.luker@rogersbh.org</a:t>
            </a:r>
            <a:r>
              <a:rPr lang="en-US" altLang="en-US" sz="1800" dirty="0">
                <a:latin typeface="Arial Narrow" panose="020B0606020202030204" pitchFamily="34" charset="0"/>
                <a:ea typeface="+mn-ea"/>
              </a:rPr>
              <a:t> &amp; </a:t>
            </a:r>
            <a:r>
              <a:rPr lang="en-US" altLang="en-US" sz="1800" dirty="0">
                <a:latin typeface="Arial Narrow" panose="020B0606020202030204" pitchFamily="34" charset="0"/>
                <a:ea typeface="+mn-ea"/>
                <a:hlinkClick r:id="rId3"/>
              </a:rPr>
              <a:t>nancy.gulland@rogersbh.org</a:t>
            </a:r>
            <a:r>
              <a:rPr lang="en-US" altLang="en-US" sz="1800" dirty="0">
                <a:latin typeface="Arial Narrow" panose="020B0606020202030204" pitchFamily="34" charset="0"/>
                <a:ea typeface="+mn-ea"/>
              </a:rPr>
              <a:t>)</a:t>
            </a:r>
          </a:p>
        </p:txBody>
      </p:sp>
      <p:sp>
        <p:nvSpPr>
          <p:cNvPr id="2059" name="Text Box 17">
            <a:extLst>
              <a:ext uri="{FF2B5EF4-FFF2-40B4-BE49-F238E27FC236}">
                <a16:creationId xmlns:a16="http://schemas.microsoft.com/office/drawing/2014/main" id="{D5F8C701-78B3-4FDF-584D-C5AE90B6C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67200"/>
            <a:ext cx="17526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 Narrow" panose="020B0604020202020204" pitchFamily="34" charset="0"/>
              </a:rPr>
              <a:t>This year’s scholarship is in honor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 Narrow" panose="020B0604020202020204" pitchFamily="34" charset="0"/>
              </a:rPr>
              <a:t>Jerry Halverson, MD, Chief Medical Officer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2061" name="Picture 2" descr="A person in a suit smiling&#10;&#10;Description automatically generated with medium confidence">
            <a:extLst>
              <a:ext uri="{FF2B5EF4-FFF2-40B4-BE49-F238E27FC236}">
                <a16:creationId xmlns:a16="http://schemas.microsoft.com/office/drawing/2014/main" id="{90E67548-C272-6984-3B0D-EEC8380B1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624013"/>
            <a:ext cx="14001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71CD0E4-0C82-7D36-5C99-40986DBE50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0073"/>
            <a:ext cx="1905000" cy="91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195</Words>
  <Application>Microsoft Office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Wingdings</vt:lpstr>
      <vt:lpstr>Default Design</vt:lpstr>
      <vt:lpstr> 2022-2023 Scholarship</vt:lpstr>
    </vt:vector>
  </TitlesOfParts>
  <Company>Rogers Memorial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TEMPORARY EKG Process Change</dc:title>
  <dc:creator>kglaser</dc:creator>
  <cp:lastModifiedBy>Ballentine, Anne</cp:lastModifiedBy>
  <cp:revision>62</cp:revision>
  <cp:lastPrinted>2019-07-11T15:49:13Z</cp:lastPrinted>
  <dcterms:created xsi:type="dcterms:W3CDTF">2008-06-20T15:28:12Z</dcterms:created>
  <dcterms:modified xsi:type="dcterms:W3CDTF">2022-08-05T13:34:12Z</dcterms:modified>
</cp:coreProperties>
</file>