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23"/>
  </p:handoutMasterIdLst>
  <p:sldIdLst>
    <p:sldId id="256" r:id="rId2"/>
    <p:sldId id="257" r:id="rId3"/>
    <p:sldId id="277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</p:sldIdLst>
  <p:sldSz cx="18288000" cy="10287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sti, Melissa" initials="PM" lastIdx="1" clrIdx="0">
    <p:extLst>
      <p:ext uri="{19B8F6BF-5375-455C-9EA6-DF929625EA0E}">
        <p15:presenceInfo xmlns:p15="http://schemas.microsoft.com/office/powerpoint/2012/main" userId="S::Melissa.Presti@rogersbh.org::091a3886-d4e2-41ff-9025-ff391e2c11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1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BA9292-C05A-4569-8B4A-58920E838C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B3F4DD-EAA2-4061-A91B-70D3E2A51D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Rogers Behavioral Health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E8DB6-24C6-4DAD-BDD9-9BCAFB1CB8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9C424-B184-4048-A3FC-E0B8674F2E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fld id="{5307505C-2CA1-4B94-B181-CFC2872864F3}" type="slidenum"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25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828800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6" y="12"/>
            <a:ext cx="18287967" cy="6857991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40206"/>
            <a:ext cx="11658600" cy="2194560"/>
          </a:xfrm>
        </p:spPr>
        <p:txBody>
          <a:bodyPr anchor="ctr">
            <a:normAutofit/>
          </a:bodyPr>
          <a:lstStyle>
            <a:lvl1pPr algn="r">
              <a:defRPr sz="75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5900" y="7440206"/>
            <a:ext cx="4800600" cy="219456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7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700"/>
            </a:lvl4pPr>
            <a:lvl5pPr marL="2743200" indent="0" algn="ctr">
              <a:buNone/>
              <a:defRPr sz="2700"/>
            </a:lvl5pPr>
            <a:lvl6pPr marL="3429000" indent="0" algn="ctr">
              <a:buNone/>
              <a:defRPr sz="2700"/>
            </a:lvl6pPr>
            <a:lvl7pPr marL="4114800" indent="0" algn="ctr">
              <a:buNone/>
              <a:defRPr sz="2700"/>
            </a:lvl7pPr>
            <a:lvl8pPr marL="4800600" indent="0" algn="ctr">
              <a:buNone/>
              <a:defRPr sz="2700"/>
            </a:lvl8pPr>
            <a:lvl9pPr marL="5486400" indent="0" algn="ctr">
              <a:buNone/>
              <a:defRPr sz="27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3240-8451-427F-8646-7B61D2E975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580263" y="7896159"/>
            <a:ext cx="0" cy="1371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k object 20">
            <a:extLst>
              <a:ext uri="{FF2B5EF4-FFF2-40B4-BE49-F238E27FC236}">
                <a16:creationId xmlns:a16="http://schemas.microsoft.com/office/drawing/2014/main" id="{735C314A-1F02-4C9C-AF19-85093B077C2F}"/>
              </a:ext>
            </a:extLst>
          </p:cNvPr>
          <p:cNvSpPr/>
          <p:nvPr userDrawn="1"/>
        </p:nvSpPr>
        <p:spPr>
          <a:xfrm>
            <a:off x="2" y="2873774"/>
            <a:ext cx="13277056" cy="3455194"/>
          </a:xfrm>
          <a:custGeom>
            <a:avLst/>
            <a:gdLst/>
            <a:ahLst/>
            <a:cxnLst/>
            <a:rect l="l" t="t" r="r" b="b"/>
            <a:pathLst>
              <a:path w="10621645" h="2764154">
                <a:moveTo>
                  <a:pt x="7857189" y="0"/>
                </a:moveTo>
                <a:lnTo>
                  <a:pt x="0" y="0"/>
                </a:lnTo>
                <a:lnTo>
                  <a:pt x="0" y="2764091"/>
                </a:lnTo>
                <a:lnTo>
                  <a:pt x="10621267" y="2764091"/>
                </a:lnTo>
                <a:lnTo>
                  <a:pt x="10620857" y="2715981"/>
                </a:lnTo>
                <a:lnTo>
                  <a:pt x="10619631" y="2668070"/>
                </a:lnTo>
                <a:lnTo>
                  <a:pt x="10617595" y="2620364"/>
                </a:lnTo>
                <a:lnTo>
                  <a:pt x="10614756" y="2572870"/>
                </a:lnTo>
                <a:lnTo>
                  <a:pt x="10611122" y="2525595"/>
                </a:lnTo>
                <a:lnTo>
                  <a:pt x="10606697" y="2478545"/>
                </a:lnTo>
                <a:lnTo>
                  <a:pt x="10601490" y="2431727"/>
                </a:lnTo>
                <a:lnTo>
                  <a:pt x="10595506" y="2385148"/>
                </a:lnTo>
                <a:lnTo>
                  <a:pt x="10588753" y="2338814"/>
                </a:lnTo>
                <a:lnTo>
                  <a:pt x="10581237" y="2292732"/>
                </a:lnTo>
                <a:lnTo>
                  <a:pt x="10572965" y="2246908"/>
                </a:lnTo>
                <a:lnTo>
                  <a:pt x="10563942" y="2201350"/>
                </a:lnTo>
                <a:lnTo>
                  <a:pt x="10554177" y="2156064"/>
                </a:lnTo>
                <a:lnTo>
                  <a:pt x="10543675" y="2111056"/>
                </a:lnTo>
                <a:lnTo>
                  <a:pt x="10532444" y="2066333"/>
                </a:lnTo>
                <a:lnTo>
                  <a:pt x="10520489" y="2021901"/>
                </a:lnTo>
                <a:lnTo>
                  <a:pt x="10507818" y="1977769"/>
                </a:lnTo>
                <a:lnTo>
                  <a:pt x="10494437" y="1933941"/>
                </a:lnTo>
                <a:lnTo>
                  <a:pt x="10480352" y="1890424"/>
                </a:lnTo>
                <a:lnTo>
                  <a:pt x="10465571" y="1847226"/>
                </a:lnTo>
                <a:lnTo>
                  <a:pt x="10450100" y="1804353"/>
                </a:lnTo>
                <a:lnTo>
                  <a:pt x="10433946" y="1761812"/>
                </a:lnTo>
                <a:lnTo>
                  <a:pt x="10417115" y="1719608"/>
                </a:lnTo>
                <a:lnTo>
                  <a:pt x="10399614" y="1677750"/>
                </a:lnTo>
                <a:lnTo>
                  <a:pt x="10381449" y="1636243"/>
                </a:lnTo>
                <a:lnTo>
                  <a:pt x="10362628" y="1595094"/>
                </a:lnTo>
                <a:lnTo>
                  <a:pt x="10343157" y="1554310"/>
                </a:lnTo>
                <a:lnTo>
                  <a:pt x="10323042" y="1513897"/>
                </a:lnTo>
                <a:lnTo>
                  <a:pt x="10302290" y="1473862"/>
                </a:lnTo>
                <a:lnTo>
                  <a:pt x="10280908" y="1434212"/>
                </a:lnTo>
                <a:lnTo>
                  <a:pt x="10258902" y="1394953"/>
                </a:lnTo>
                <a:lnTo>
                  <a:pt x="10236279" y="1356092"/>
                </a:lnTo>
                <a:lnTo>
                  <a:pt x="10213046" y="1317636"/>
                </a:lnTo>
                <a:lnTo>
                  <a:pt x="10189210" y="1279591"/>
                </a:lnTo>
                <a:lnTo>
                  <a:pt x="10164776" y="1241963"/>
                </a:lnTo>
                <a:lnTo>
                  <a:pt x="10139752" y="1204760"/>
                </a:lnTo>
                <a:lnTo>
                  <a:pt x="10114144" y="1167989"/>
                </a:lnTo>
                <a:lnTo>
                  <a:pt x="10087959" y="1131655"/>
                </a:lnTo>
                <a:lnTo>
                  <a:pt x="10061203" y="1095765"/>
                </a:lnTo>
                <a:lnTo>
                  <a:pt x="10033884" y="1060326"/>
                </a:lnTo>
                <a:lnTo>
                  <a:pt x="10006007" y="1025345"/>
                </a:lnTo>
                <a:lnTo>
                  <a:pt x="9977580" y="990829"/>
                </a:lnTo>
                <a:lnTo>
                  <a:pt x="9948609" y="956783"/>
                </a:lnTo>
                <a:lnTo>
                  <a:pt x="9919100" y="923215"/>
                </a:lnTo>
                <a:lnTo>
                  <a:pt x="9889061" y="890131"/>
                </a:lnTo>
                <a:lnTo>
                  <a:pt x="9858498" y="857538"/>
                </a:lnTo>
                <a:lnTo>
                  <a:pt x="9827418" y="825442"/>
                </a:lnTo>
                <a:lnTo>
                  <a:pt x="9795826" y="793851"/>
                </a:lnTo>
                <a:lnTo>
                  <a:pt x="9763731" y="762770"/>
                </a:lnTo>
                <a:lnTo>
                  <a:pt x="9731138" y="732207"/>
                </a:lnTo>
                <a:lnTo>
                  <a:pt x="9698054" y="702168"/>
                </a:lnTo>
                <a:lnTo>
                  <a:pt x="9664486" y="672659"/>
                </a:lnTo>
                <a:lnTo>
                  <a:pt x="9630440" y="643688"/>
                </a:lnTo>
                <a:lnTo>
                  <a:pt x="9595924" y="615261"/>
                </a:lnTo>
                <a:lnTo>
                  <a:pt x="9560943" y="587384"/>
                </a:lnTo>
                <a:lnTo>
                  <a:pt x="9525505" y="560064"/>
                </a:lnTo>
                <a:lnTo>
                  <a:pt x="9489615" y="533309"/>
                </a:lnTo>
                <a:lnTo>
                  <a:pt x="9453281" y="507124"/>
                </a:lnTo>
                <a:lnTo>
                  <a:pt x="9416510" y="481516"/>
                </a:lnTo>
                <a:lnTo>
                  <a:pt x="9379307" y="456492"/>
                </a:lnTo>
                <a:lnTo>
                  <a:pt x="9341680" y="432058"/>
                </a:lnTo>
                <a:lnTo>
                  <a:pt x="9303635" y="408221"/>
                </a:lnTo>
                <a:lnTo>
                  <a:pt x="9265179" y="384988"/>
                </a:lnTo>
                <a:lnTo>
                  <a:pt x="9226318" y="362365"/>
                </a:lnTo>
                <a:lnTo>
                  <a:pt x="9187059" y="340360"/>
                </a:lnTo>
                <a:lnTo>
                  <a:pt x="9147409" y="318978"/>
                </a:lnTo>
                <a:lnTo>
                  <a:pt x="9107374" y="298226"/>
                </a:lnTo>
                <a:lnTo>
                  <a:pt x="9066962" y="278111"/>
                </a:lnTo>
                <a:lnTo>
                  <a:pt x="9026178" y="258639"/>
                </a:lnTo>
                <a:lnTo>
                  <a:pt x="8985029" y="239818"/>
                </a:lnTo>
                <a:lnTo>
                  <a:pt x="8943522" y="221653"/>
                </a:lnTo>
                <a:lnTo>
                  <a:pt x="8901664" y="204152"/>
                </a:lnTo>
                <a:lnTo>
                  <a:pt x="8859461" y="187321"/>
                </a:lnTo>
                <a:lnTo>
                  <a:pt x="8816920" y="171167"/>
                </a:lnTo>
                <a:lnTo>
                  <a:pt x="8774047" y="155696"/>
                </a:lnTo>
                <a:lnTo>
                  <a:pt x="8730849" y="140915"/>
                </a:lnTo>
                <a:lnTo>
                  <a:pt x="8687333" y="126830"/>
                </a:lnTo>
                <a:lnTo>
                  <a:pt x="8643505" y="113449"/>
                </a:lnTo>
                <a:lnTo>
                  <a:pt x="8599373" y="100778"/>
                </a:lnTo>
                <a:lnTo>
                  <a:pt x="8554942" y="88823"/>
                </a:lnTo>
                <a:lnTo>
                  <a:pt x="8510219" y="77592"/>
                </a:lnTo>
                <a:lnTo>
                  <a:pt x="8465211" y="67090"/>
                </a:lnTo>
                <a:lnTo>
                  <a:pt x="8419925" y="57325"/>
                </a:lnTo>
                <a:lnTo>
                  <a:pt x="8374367" y="48302"/>
                </a:lnTo>
                <a:lnTo>
                  <a:pt x="8328544" y="40030"/>
                </a:lnTo>
                <a:lnTo>
                  <a:pt x="8282462" y="32514"/>
                </a:lnTo>
                <a:lnTo>
                  <a:pt x="8236129" y="25761"/>
                </a:lnTo>
                <a:lnTo>
                  <a:pt x="8189550" y="19777"/>
                </a:lnTo>
                <a:lnTo>
                  <a:pt x="8142733" y="14570"/>
                </a:lnTo>
                <a:lnTo>
                  <a:pt x="8095683" y="10145"/>
                </a:lnTo>
                <a:lnTo>
                  <a:pt x="8048408" y="6511"/>
                </a:lnTo>
                <a:lnTo>
                  <a:pt x="8000915" y="3672"/>
                </a:lnTo>
                <a:lnTo>
                  <a:pt x="7953209" y="1636"/>
                </a:lnTo>
                <a:lnTo>
                  <a:pt x="7905298" y="410"/>
                </a:lnTo>
                <a:lnTo>
                  <a:pt x="7857189" y="0"/>
                </a:lnTo>
                <a:close/>
              </a:path>
            </a:pathLst>
          </a:custGeom>
          <a:solidFill>
            <a:srgbClr val="FFC708"/>
          </a:solidFill>
        </p:spPr>
        <p:txBody>
          <a:bodyPr wrap="square" lIns="0" tIns="0" rIns="0" bIns="0" rtlCol="0"/>
          <a:lstStyle/>
          <a:p>
            <a:endParaRPr sz="2813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653A66-022F-4667-8D27-7C75103B87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058" y="7486688"/>
            <a:ext cx="3639342" cy="175422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36EF04-6DD6-4224-B6F7-3B7ABEC0A4A1}"/>
              </a:ext>
            </a:extLst>
          </p:cNvPr>
          <p:cNvCxnSpPr>
            <a:cxnSpLocks/>
          </p:cNvCxnSpPr>
          <p:nvPr userDrawn="1"/>
        </p:nvCxnSpPr>
        <p:spPr>
          <a:xfrm flipV="1">
            <a:off x="1257301" y="5982964"/>
            <a:ext cx="10972800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47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3240-8451-427F-8646-7B61D2E9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4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1143000"/>
            <a:ext cx="3943350" cy="81153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5900" y="1143000"/>
            <a:ext cx="11372850" cy="811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3240-8451-427F-8646-7B61D2E975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5087600" y="88895"/>
            <a:ext cx="0" cy="1371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060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0A932-F921-7443-A781-518E299D2FD7}"/>
              </a:ext>
            </a:extLst>
          </p:cNvPr>
          <p:cNvSpPr/>
          <p:nvPr userDrawn="1"/>
        </p:nvSpPr>
        <p:spPr>
          <a:xfrm>
            <a:off x="0" y="-1"/>
            <a:ext cx="18288000" cy="2065469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55D5A7-E3C4-5548-9208-370A8EA2B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59504" y="7673224"/>
            <a:ext cx="3414096" cy="1646364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690EBF7-377F-FE42-AB37-8DCBD914CE9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55095" y="304804"/>
            <a:ext cx="16518505" cy="1531859"/>
          </a:xfrm>
        </p:spPr>
        <p:txBody>
          <a:bodyPr anchor="ctr">
            <a:noAutofit/>
          </a:bodyPr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3E113A7-B69B-864D-A840-438C956F1EF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54870" y="2452688"/>
            <a:ext cx="16518730" cy="1016795"/>
          </a:xfrm>
        </p:spPr>
        <p:txBody>
          <a:bodyPr anchor="ctr">
            <a:normAutofit/>
          </a:bodyPr>
          <a:lstStyle>
            <a:lvl1pPr marL="0" indent="0">
              <a:buNone/>
              <a:defRPr sz="4400" b="1" i="1">
                <a:solidFill>
                  <a:srgbClr val="6099B0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BC12B00-6CA5-E649-88C4-9ACB4FE6F7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54870" y="3759995"/>
            <a:ext cx="16518730" cy="19692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574838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02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0A932-F921-7443-A781-518E299D2FD7}"/>
              </a:ext>
            </a:extLst>
          </p:cNvPr>
          <p:cNvSpPr/>
          <p:nvPr userDrawn="1"/>
        </p:nvSpPr>
        <p:spPr>
          <a:xfrm>
            <a:off x="0" y="-1"/>
            <a:ext cx="18288000" cy="2065469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690EBF7-377F-FE42-AB37-8DCBD914CE9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55095" y="304804"/>
            <a:ext cx="16533495" cy="1531859"/>
          </a:xfrm>
        </p:spPr>
        <p:txBody>
          <a:bodyPr anchor="ctr">
            <a:noAutofit/>
          </a:bodyPr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3E113A7-B69B-864D-A840-438C956F1EF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54870" y="2452688"/>
            <a:ext cx="16533720" cy="1016795"/>
          </a:xfrm>
        </p:spPr>
        <p:txBody>
          <a:bodyPr anchor="ctr">
            <a:normAutofit/>
          </a:bodyPr>
          <a:lstStyle>
            <a:lvl1pPr marL="0" indent="0">
              <a:buNone/>
              <a:defRPr sz="4400" b="1" i="1">
                <a:solidFill>
                  <a:srgbClr val="6099B0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BC12B00-6CA5-E649-88C4-9ACB4FE6F7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54870" y="3715025"/>
            <a:ext cx="16533720" cy="5653828"/>
          </a:xfrm>
        </p:spPr>
        <p:txBody>
          <a:bodyPr>
            <a:normAutofit/>
          </a:bodyPr>
          <a:lstStyle>
            <a:lvl1pPr marL="465138" indent="-4651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4616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har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>
            <a:extLst>
              <a:ext uri="{FF2B5EF4-FFF2-40B4-BE49-F238E27FC236}">
                <a16:creationId xmlns:a16="http://schemas.microsoft.com/office/drawing/2014/main" id="{4CCD1B41-5BC9-460F-93CA-C21957460081}"/>
              </a:ext>
            </a:extLst>
          </p:cNvPr>
          <p:cNvSpPr/>
          <p:nvPr userDrawn="1"/>
        </p:nvSpPr>
        <p:spPr>
          <a:xfrm>
            <a:off x="-2" y="0"/>
            <a:ext cx="7564583" cy="10287000"/>
          </a:xfrm>
          <a:custGeom>
            <a:avLst/>
            <a:gdLst/>
            <a:ahLst/>
            <a:cxnLst/>
            <a:rect l="l" t="t" r="r" b="b"/>
            <a:pathLst>
              <a:path w="4389120" h="8229600">
                <a:moveTo>
                  <a:pt x="0" y="8229600"/>
                </a:moveTo>
                <a:lnTo>
                  <a:pt x="4389120" y="8229600"/>
                </a:lnTo>
                <a:lnTo>
                  <a:pt x="4389120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solidFill>
            <a:srgbClr val="FFC708"/>
          </a:solidFill>
        </p:spPr>
        <p:txBody>
          <a:bodyPr wrap="square" lIns="0" tIns="0" rIns="0" bIns="0" rtlCol="0"/>
          <a:lstStyle/>
          <a:p>
            <a:endParaRPr sz="28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009054-1FFB-4FC0-BEC1-F27866C86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481138"/>
            <a:ext cx="5898356" cy="134518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BC0BC-7BFE-4883-9FE6-7E243C3B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0" y="1481137"/>
            <a:ext cx="9260682" cy="767671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61941-5E34-43D7-8A9A-87823BDDB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607175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0F345-5379-4217-9D2C-F5C1B353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2400" y="95371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931D1-3D31-4E24-9676-B2DD7233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3240-8451-427F-8646-7B61D2E975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38EDB6-218B-4FC5-B5C7-8FBDE641D263}"/>
              </a:ext>
            </a:extLst>
          </p:cNvPr>
          <p:cNvCxnSpPr>
            <a:cxnSpLocks/>
          </p:cNvCxnSpPr>
          <p:nvPr userDrawn="1"/>
        </p:nvCxnSpPr>
        <p:spPr>
          <a:xfrm>
            <a:off x="870564" y="1481138"/>
            <a:ext cx="0" cy="73104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03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3240-8451-427F-8646-7B61D2E9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1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8288000" cy="68580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6" y="12"/>
            <a:ext cx="18287967" cy="6857991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440206"/>
            <a:ext cx="11658600" cy="2194560"/>
          </a:xfrm>
        </p:spPr>
        <p:txBody>
          <a:bodyPr anchor="ctr">
            <a:normAutofit/>
          </a:bodyPr>
          <a:lstStyle>
            <a:lvl1pPr algn="r">
              <a:defRPr sz="7500" b="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15900" y="7440206"/>
            <a:ext cx="4800600" cy="219456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3240-8451-427F-8646-7B61D2E975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580263" y="7896159"/>
            <a:ext cx="0" cy="13716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4F9CD8D-A8A5-4979-89A4-BEC626245778}"/>
              </a:ext>
            </a:extLst>
          </p:cNvPr>
          <p:cNvSpPr/>
          <p:nvPr userDrawn="1"/>
        </p:nvSpPr>
        <p:spPr>
          <a:xfrm>
            <a:off x="793752" y="793750"/>
            <a:ext cx="16699706" cy="8699500"/>
          </a:xfrm>
          <a:prstGeom prst="rect">
            <a:avLst/>
          </a:prstGeom>
          <a:solidFill>
            <a:srgbClr val="FFC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143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1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4DA818-FCAA-4193-9FAA-82C8DC8D3CBD}"/>
              </a:ext>
            </a:extLst>
          </p:cNvPr>
          <p:cNvCxnSpPr>
            <a:cxnSpLocks/>
          </p:cNvCxnSpPr>
          <p:nvPr userDrawn="1"/>
        </p:nvCxnSpPr>
        <p:spPr>
          <a:xfrm>
            <a:off x="1809750" y="3143250"/>
            <a:ext cx="0" cy="365760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66671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192" y="877824"/>
            <a:ext cx="14580108" cy="2249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6192" y="3429000"/>
            <a:ext cx="7132320" cy="6035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83980" y="3429000"/>
            <a:ext cx="7132320" cy="6035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3240-8451-427F-8646-7B61D2E9757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7F44EF-3523-466D-874C-6B2DA98A0F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7596"/>
            <a:ext cx="9525000" cy="3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4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36192" y="877824"/>
            <a:ext cx="14580108" cy="2249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6192" y="3269454"/>
            <a:ext cx="7132320" cy="123444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450" b="0" cap="none" baseline="0">
                <a:solidFill>
                  <a:schemeClr val="accent1"/>
                </a:solidFill>
                <a:latin typeface="+mn-lt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6192" y="4451682"/>
            <a:ext cx="7132320" cy="5012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83980" y="3269454"/>
            <a:ext cx="7132320" cy="123444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345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lvl="0" indent="0" algn="l" defTabSz="1371600" rtl="0" eaLnBrk="1" latinLnBrk="0" hangingPunct="1">
              <a:lnSpc>
                <a:spcPct val="90000"/>
              </a:lnSpc>
              <a:spcBef>
                <a:spcPts val="27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83980" y="4451682"/>
            <a:ext cx="7132320" cy="5012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D352-EF02-4722-8698-1AD0DDB3CDC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3240-8451-427F-8646-7B61D2E9757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8FD675-59B4-4E01-9424-6153D6D41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7596"/>
            <a:ext cx="9525000" cy="3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0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3240-8451-427F-8646-7B61D2E9757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C86370-C9A4-4461-BC07-AE913CC59D8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9137201"/>
            <a:ext cx="10629900" cy="37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1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3240-8451-427F-8646-7B61D2E9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6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36192" y="707264"/>
            <a:ext cx="6583680" cy="260604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0" y="1234440"/>
            <a:ext cx="8517636" cy="777697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6192" y="3386259"/>
            <a:ext cx="6583680" cy="564344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900"/>
              </a:spcBef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3240-8451-427F-8646-7B61D2E9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7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440207"/>
            <a:ext cx="11658600" cy="2194560"/>
          </a:xfrm>
        </p:spPr>
        <p:txBody>
          <a:bodyPr anchor="ctr">
            <a:normAutofit/>
          </a:bodyPr>
          <a:lstStyle>
            <a:lvl1pPr algn="r">
              <a:defRPr sz="75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2"/>
            <a:ext cx="18283428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5900" y="7440207"/>
            <a:ext cx="4800600" cy="219456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3240-8451-427F-8646-7B61D2E975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580265" y="7896159"/>
            <a:ext cx="0" cy="1371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90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6192" y="877824"/>
            <a:ext cx="14580108" cy="2249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6193" y="3429000"/>
            <a:ext cx="14580107" cy="60350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92" y="9706056"/>
            <a:ext cx="3231213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4398" y="9706056"/>
            <a:ext cx="8852187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56001" y="9706056"/>
            <a:ext cx="1460499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F053240-8451-427F-8646-7B61D2E975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143000" y="1239486"/>
            <a:ext cx="0" cy="1371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k object 16">
            <a:extLst>
              <a:ext uri="{FF2B5EF4-FFF2-40B4-BE49-F238E27FC236}">
                <a16:creationId xmlns:a16="http://schemas.microsoft.com/office/drawing/2014/main" id="{6EDBC1E5-D9CE-4C7F-9CEC-AEE69AE4CD70}"/>
              </a:ext>
            </a:extLst>
          </p:cNvPr>
          <p:cNvSpPr/>
          <p:nvPr userDrawn="1"/>
        </p:nvSpPr>
        <p:spPr>
          <a:xfrm>
            <a:off x="0" y="9493250"/>
            <a:ext cx="18288000" cy="793750"/>
          </a:xfrm>
          <a:custGeom>
            <a:avLst/>
            <a:gdLst/>
            <a:ahLst/>
            <a:cxnLst/>
            <a:rect l="l" t="t" r="r" b="b"/>
            <a:pathLst>
              <a:path w="14630400" h="635000">
                <a:moveTo>
                  <a:pt x="0" y="635000"/>
                </a:moveTo>
                <a:lnTo>
                  <a:pt x="14630400" y="635000"/>
                </a:lnTo>
                <a:lnTo>
                  <a:pt x="14630400" y="0"/>
                </a:lnTo>
                <a:lnTo>
                  <a:pt x="0" y="0"/>
                </a:lnTo>
                <a:lnTo>
                  <a:pt x="0" y="63500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 sz="2813"/>
          </a:p>
        </p:txBody>
      </p:sp>
      <p:sp>
        <p:nvSpPr>
          <p:cNvPr id="9" name="bk object 17">
            <a:extLst>
              <a:ext uri="{FF2B5EF4-FFF2-40B4-BE49-F238E27FC236}">
                <a16:creationId xmlns:a16="http://schemas.microsoft.com/office/drawing/2014/main" id="{2F30D214-88BD-4578-9640-284831548853}"/>
              </a:ext>
            </a:extLst>
          </p:cNvPr>
          <p:cNvSpPr/>
          <p:nvPr userDrawn="1"/>
        </p:nvSpPr>
        <p:spPr>
          <a:xfrm>
            <a:off x="0" y="793750"/>
            <a:ext cx="793750" cy="8699500"/>
          </a:xfrm>
          <a:custGeom>
            <a:avLst/>
            <a:gdLst/>
            <a:ahLst/>
            <a:cxnLst/>
            <a:rect l="l" t="t" r="r" b="b"/>
            <a:pathLst>
              <a:path w="635000" h="6959600">
                <a:moveTo>
                  <a:pt x="0" y="6959600"/>
                </a:moveTo>
                <a:lnTo>
                  <a:pt x="635000" y="6959600"/>
                </a:lnTo>
                <a:lnTo>
                  <a:pt x="635000" y="0"/>
                </a:lnTo>
                <a:lnTo>
                  <a:pt x="0" y="0"/>
                </a:lnTo>
                <a:lnTo>
                  <a:pt x="0" y="695960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 sz="2813"/>
          </a:p>
        </p:txBody>
      </p:sp>
      <p:sp>
        <p:nvSpPr>
          <p:cNvPr id="10" name="bk object 18">
            <a:extLst>
              <a:ext uri="{FF2B5EF4-FFF2-40B4-BE49-F238E27FC236}">
                <a16:creationId xmlns:a16="http://schemas.microsoft.com/office/drawing/2014/main" id="{33726961-339A-4BBF-9783-8650AF7DD197}"/>
              </a:ext>
            </a:extLst>
          </p:cNvPr>
          <p:cNvSpPr/>
          <p:nvPr userDrawn="1"/>
        </p:nvSpPr>
        <p:spPr>
          <a:xfrm>
            <a:off x="0" y="0"/>
            <a:ext cx="18288000" cy="793750"/>
          </a:xfrm>
          <a:custGeom>
            <a:avLst/>
            <a:gdLst/>
            <a:ahLst/>
            <a:cxnLst/>
            <a:rect l="l" t="t" r="r" b="b"/>
            <a:pathLst>
              <a:path w="14630400" h="635000">
                <a:moveTo>
                  <a:pt x="0" y="635000"/>
                </a:moveTo>
                <a:lnTo>
                  <a:pt x="14630400" y="635000"/>
                </a:lnTo>
                <a:lnTo>
                  <a:pt x="14630400" y="0"/>
                </a:lnTo>
                <a:lnTo>
                  <a:pt x="0" y="0"/>
                </a:lnTo>
                <a:lnTo>
                  <a:pt x="0" y="63500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 sz="2813"/>
          </a:p>
        </p:txBody>
      </p:sp>
      <p:sp>
        <p:nvSpPr>
          <p:cNvPr id="11" name="bk object 19">
            <a:extLst>
              <a:ext uri="{FF2B5EF4-FFF2-40B4-BE49-F238E27FC236}">
                <a16:creationId xmlns:a16="http://schemas.microsoft.com/office/drawing/2014/main" id="{1C46D795-3223-4927-8AFE-C921CB3E093B}"/>
              </a:ext>
            </a:extLst>
          </p:cNvPr>
          <p:cNvSpPr/>
          <p:nvPr userDrawn="1"/>
        </p:nvSpPr>
        <p:spPr>
          <a:xfrm>
            <a:off x="17494234" y="793750"/>
            <a:ext cx="794544" cy="8699500"/>
          </a:xfrm>
          <a:custGeom>
            <a:avLst/>
            <a:gdLst/>
            <a:ahLst/>
            <a:cxnLst/>
            <a:rect l="l" t="t" r="r" b="b"/>
            <a:pathLst>
              <a:path w="635634" h="6959600">
                <a:moveTo>
                  <a:pt x="635012" y="0"/>
                </a:moveTo>
                <a:lnTo>
                  <a:pt x="0" y="0"/>
                </a:lnTo>
                <a:lnTo>
                  <a:pt x="0" y="6959587"/>
                </a:lnTo>
                <a:lnTo>
                  <a:pt x="635012" y="6959587"/>
                </a:lnTo>
                <a:lnTo>
                  <a:pt x="635012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 sz="2813"/>
          </a:p>
        </p:txBody>
      </p:sp>
    </p:spTree>
    <p:extLst>
      <p:ext uri="{BB962C8B-B14F-4D97-AF65-F5344CB8AC3E}">
        <p14:creationId xmlns:p14="http://schemas.microsoft.com/office/powerpoint/2010/main" val="101775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63" r:id="rId12"/>
    <p:sldLayoutId id="2147483664" r:id="rId13"/>
    <p:sldLayoutId id="2147483656" r:id="rId14"/>
  </p:sldLayoutIdLst>
  <p:txStyles>
    <p:titleStyle>
      <a:lvl1pPr algn="l" defTabSz="1371600" rtl="0" eaLnBrk="1" latinLnBrk="0" hangingPunct="1">
        <a:lnSpc>
          <a:spcPct val="80000"/>
        </a:lnSpc>
        <a:spcBef>
          <a:spcPct val="0"/>
        </a:spcBef>
        <a:buNone/>
        <a:defRPr sz="7500" kern="1200" cap="all" spc="15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1371600" rtl="0" eaLnBrk="1" latinLnBrk="0" hangingPunct="1">
        <a:lnSpc>
          <a:spcPct val="90000"/>
        </a:lnSpc>
        <a:spcBef>
          <a:spcPts val="1800"/>
        </a:spcBef>
        <a:spcAft>
          <a:spcPts val="3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397764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1824228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3684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28FF-BB1F-443E-9A05-9F5FF8893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9293" y="3128682"/>
            <a:ext cx="10327343" cy="2244973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 Hands of Thanks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58419-ED55-4F97-9D94-302F2DB4E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5922084"/>
            <a:ext cx="9144000" cy="1245201"/>
          </a:xfrm>
        </p:spPr>
        <p:txBody>
          <a:bodyPr anchor="t">
            <a:normAutofit/>
          </a:bodyPr>
          <a:lstStyle/>
          <a:p>
            <a:endParaRPr lang="en-US" sz="2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68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0E339C-C86B-4A0D-834C-4A8D3920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11544"/>
            <a:ext cx="4128531" cy="4063913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900" dirty="0">
                <a:solidFill>
                  <a:srgbClr val="FFFFFF"/>
                </a:solidFill>
              </a:rPr>
              <a:t>Erin</a:t>
            </a:r>
            <a:br>
              <a:rPr lang="en-US" sz="3900" dirty="0">
                <a:solidFill>
                  <a:srgbClr val="FFFFFF"/>
                </a:solidFill>
              </a:rPr>
            </a:br>
            <a:endParaRPr lang="en-US" sz="3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42BA939-B336-43DF-BB55-3F279C44B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9" b="8388"/>
          <a:stretch/>
        </p:blipFill>
        <p:spPr>
          <a:xfrm>
            <a:off x="5636538" y="991041"/>
            <a:ext cx="9152688" cy="799975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CAFD1F-AA69-47E2-8E48-639D57230508}"/>
              </a:ext>
            </a:extLst>
          </p:cNvPr>
          <p:cNvSpPr/>
          <p:nvPr/>
        </p:nvSpPr>
        <p:spPr>
          <a:xfrm>
            <a:off x="0" y="0"/>
            <a:ext cx="18288000" cy="8159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2E0F71-C823-4681-A540-E404A9DA20FD}"/>
              </a:ext>
            </a:extLst>
          </p:cNvPr>
          <p:cNvSpPr/>
          <p:nvPr/>
        </p:nvSpPr>
        <p:spPr>
          <a:xfrm>
            <a:off x="-1" y="0"/>
            <a:ext cx="787791" cy="10287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36642-BDDE-48B5-94C2-274C13FC7891}"/>
              </a:ext>
            </a:extLst>
          </p:cNvPr>
          <p:cNvSpPr/>
          <p:nvPr/>
        </p:nvSpPr>
        <p:spPr>
          <a:xfrm>
            <a:off x="0" y="9471074"/>
            <a:ext cx="18288000" cy="8159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F1E7B7-0E24-43C1-BB38-B941CB807AAE}"/>
              </a:ext>
            </a:extLst>
          </p:cNvPr>
          <p:cNvSpPr/>
          <p:nvPr/>
        </p:nvSpPr>
        <p:spPr>
          <a:xfrm>
            <a:off x="17500209" y="0"/>
            <a:ext cx="787791" cy="10287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93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0E339C-C86B-4A0D-834C-4A8D3920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11544"/>
            <a:ext cx="4128531" cy="40639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900" dirty="0">
                <a:solidFill>
                  <a:srgbClr val="FFFFFF"/>
                </a:solidFill>
              </a:rPr>
              <a:t>Holly and her daughter</a:t>
            </a:r>
            <a:br>
              <a:rPr lang="en-US" sz="39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I am thankful for all the fun trips I was able to take this year with family and friends. </a:t>
            </a:r>
            <a:br>
              <a:rPr lang="en-US" sz="3900" dirty="0">
                <a:solidFill>
                  <a:srgbClr val="FFFFFF"/>
                </a:solidFill>
              </a:rPr>
            </a:br>
            <a:endParaRPr lang="en-US" sz="3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8FE25ED-8D4D-4EF0-8F1C-B3B037A84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8" b="13548"/>
          <a:stretch/>
        </p:blipFill>
        <p:spPr>
          <a:xfrm>
            <a:off x="8294903" y="1294072"/>
            <a:ext cx="5325472" cy="713232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30560A-4004-428B-A080-FB7193F80792}"/>
              </a:ext>
            </a:extLst>
          </p:cNvPr>
          <p:cNvSpPr/>
          <p:nvPr/>
        </p:nvSpPr>
        <p:spPr>
          <a:xfrm>
            <a:off x="0" y="0"/>
            <a:ext cx="18288000" cy="8299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576DD4-2219-4ECD-B0C1-DA03BCB21E8C}"/>
              </a:ext>
            </a:extLst>
          </p:cNvPr>
          <p:cNvSpPr/>
          <p:nvPr/>
        </p:nvSpPr>
        <p:spPr>
          <a:xfrm>
            <a:off x="0" y="0"/>
            <a:ext cx="801858" cy="103960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32B1B1-51A3-400D-8CCF-581A1E31D07C}"/>
              </a:ext>
            </a:extLst>
          </p:cNvPr>
          <p:cNvSpPr/>
          <p:nvPr/>
        </p:nvSpPr>
        <p:spPr>
          <a:xfrm>
            <a:off x="1" y="9457007"/>
            <a:ext cx="18288000" cy="9390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38B8-AF5A-4EB3-8A44-AFDF61DC53F0}"/>
              </a:ext>
            </a:extLst>
          </p:cNvPr>
          <p:cNvSpPr/>
          <p:nvPr/>
        </p:nvSpPr>
        <p:spPr>
          <a:xfrm>
            <a:off x="17486143" y="0"/>
            <a:ext cx="801857" cy="103960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15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0E339C-C86B-4A0D-834C-4A8D3920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95" y="3252221"/>
            <a:ext cx="4128531" cy="4063913"/>
          </a:xfrm>
          <a:prstGeom prst="ellipse">
            <a:avLst/>
          </a:prstGeom>
          <a:solidFill>
            <a:schemeClr val="bg2">
              <a:lumMod val="75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900" dirty="0">
                <a:solidFill>
                  <a:srgbClr val="FFFFFF"/>
                </a:solidFill>
              </a:rPr>
              <a:t>Maggie</a:t>
            </a: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endParaRPr lang="en-US" sz="3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7D2500FC-415A-4E02-87BD-3546A1554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002" y="1712741"/>
            <a:ext cx="8523105" cy="603567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C87069-BCB3-4B38-B286-29F79AD8EA07}"/>
              </a:ext>
            </a:extLst>
          </p:cNvPr>
          <p:cNvSpPr/>
          <p:nvPr/>
        </p:nvSpPr>
        <p:spPr>
          <a:xfrm>
            <a:off x="0" y="0"/>
            <a:ext cx="18288000" cy="1012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BDAC7C-FBA7-4EFE-82D7-C4A0D2CF4D7B}"/>
              </a:ext>
            </a:extLst>
          </p:cNvPr>
          <p:cNvSpPr/>
          <p:nvPr/>
        </p:nvSpPr>
        <p:spPr>
          <a:xfrm>
            <a:off x="0" y="0"/>
            <a:ext cx="840919" cy="10287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E9D67C-CD1A-4A92-BC2B-F8352B013CF2}"/>
              </a:ext>
            </a:extLst>
          </p:cNvPr>
          <p:cNvSpPr/>
          <p:nvPr/>
        </p:nvSpPr>
        <p:spPr>
          <a:xfrm>
            <a:off x="0" y="9439423"/>
            <a:ext cx="18288000" cy="84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82D1A4-0F9E-4007-8978-B3C1AF91BC3A}"/>
              </a:ext>
            </a:extLst>
          </p:cNvPr>
          <p:cNvSpPr/>
          <p:nvPr/>
        </p:nvSpPr>
        <p:spPr>
          <a:xfrm>
            <a:off x="17429871" y="0"/>
            <a:ext cx="858129" cy="10287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29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0E339C-C86B-4A0D-834C-4A8D3920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861" y="3111543"/>
            <a:ext cx="4128531" cy="40639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900" dirty="0">
                <a:solidFill>
                  <a:srgbClr val="FFFFFF"/>
                </a:solidFill>
              </a:rPr>
              <a:t>Katie </a:t>
            </a: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endParaRPr lang="en-US" sz="3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B76265C-1B7B-4F1F-BCAB-77FBD9662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767" y="1208074"/>
            <a:ext cx="8267881" cy="740664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E7DEF8-F625-4638-9AC7-D0F4EA569E60}"/>
              </a:ext>
            </a:extLst>
          </p:cNvPr>
          <p:cNvSpPr/>
          <p:nvPr/>
        </p:nvSpPr>
        <p:spPr>
          <a:xfrm>
            <a:off x="0" y="0"/>
            <a:ext cx="18288000" cy="8440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1F9EE4-4760-4D6A-9BC0-581140E236CD}"/>
              </a:ext>
            </a:extLst>
          </p:cNvPr>
          <p:cNvSpPr/>
          <p:nvPr/>
        </p:nvSpPr>
        <p:spPr>
          <a:xfrm>
            <a:off x="0" y="0"/>
            <a:ext cx="801858" cy="1028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5611A6-0573-4C7D-974B-0A98B327559B}"/>
              </a:ext>
            </a:extLst>
          </p:cNvPr>
          <p:cNvSpPr/>
          <p:nvPr/>
        </p:nvSpPr>
        <p:spPr>
          <a:xfrm>
            <a:off x="0" y="9442938"/>
            <a:ext cx="18288000" cy="8440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9F7DA-57F7-4341-8E7C-86CBF7146399}"/>
              </a:ext>
            </a:extLst>
          </p:cNvPr>
          <p:cNvSpPr/>
          <p:nvPr/>
        </p:nvSpPr>
        <p:spPr>
          <a:xfrm>
            <a:off x="17429870" y="0"/>
            <a:ext cx="970671" cy="1028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59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0E339C-C86B-4A0D-834C-4A8D3920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966" y="3111543"/>
            <a:ext cx="4128531" cy="4063913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>
              <a:lnSpc>
                <a:spcPct val="90000"/>
              </a:lnSpc>
            </a:pPr>
            <a:br>
              <a:rPr lang="en-US" sz="3900" dirty="0">
                <a:solidFill>
                  <a:srgbClr val="FFFFFF"/>
                </a:solidFill>
              </a:rPr>
            </a:br>
            <a:r>
              <a:rPr lang="en-US" sz="3900" dirty="0">
                <a:solidFill>
                  <a:srgbClr val="FFFFFF"/>
                </a:solidFill>
              </a:rPr>
              <a:t>Liz C and daughter</a:t>
            </a:r>
            <a:br>
              <a:rPr lang="en-US" sz="39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I am thankful for friends, family, health and per daughter..Greys Anatomy!</a:t>
            </a:r>
            <a:r>
              <a:rPr lang="en-US" sz="3900" dirty="0">
                <a:solidFill>
                  <a:srgbClr val="FFFFFF"/>
                </a:solidFill>
              </a:rPr>
              <a:t> </a:t>
            </a: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endParaRPr lang="en-US" sz="3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6A55A0FB-404C-4675-B77D-3FF79BA33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92" y="2444262"/>
            <a:ext cx="6035675" cy="603567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EC0094-B8F8-412D-A0F8-B09A3765F698}"/>
              </a:ext>
            </a:extLst>
          </p:cNvPr>
          <p:cNvSpPr/>
          <p:nvPr/>
        </p:nvSpPr>
        <p:spPr>
          <a:xfrm>
            <a:off x="0" y="0"/>
            <a:ext cx="18288000" cy="8223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B533A3-565C-4EB0-9BBA-4171628E24EC}"/>
              </a:ext>
            </a:extLst>
          </p:cNvPr>
          <p:cNvSpPr/>
          <p:nvPr/>
        </p:nvSpPr>
        <p:spPr>
          <a:xfrm>
            <a:off x="-16352" y="0"/>
            <a:ext cx="773723" cy="1028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642F29-8E25-4E88-B041-0C0FD238BE67}"/>
              </a:ext>
            </a:extLst>
          </p:cNvPr>
          <p:cNvSpPr/>
          <p:nvPr/>
        </p:nvSpPr>
        <p:spPr>
          <a:xfrm>
            <a:off x="0" y="9464675"/>
            <a:ext cx="18288000" cy="822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E07E05-4EBB-4D3F-A75E-06087C3D6877}"/>
              </a:ext>
            </a:extLst>
          </p:cNvPr>
          <p:cNvSpPr/>
          <p:nvPr/>
        </p:nvSpPr>
        <p:spPr>
          <a:xfrm>
            <a:off x="17514277" y="0"/>
            <a:ext cx="773723" cy="1028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67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0E339C-C86B-4A0D-834C-4A8D3920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455" y="3256069"/>
            <a:ext cx="4128531" cy="4063913"/>
          </a:xfrm>
          <a:prstGeom prst="ellipse">
            <a:avLst/>
          </a:prstGeom>
          <a:solidFill>
            <a:schemeClr val="bg2">
              <a:lumMod val="75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>
              <a:lnSpc>
                <a:spcPct val="90000"/>
              </a:lnSpc>
            </a:pP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r>
              <a:rPr lang="en-US" sz="3900" dirty="0">
                <a:solidFill>
                  <a:srgbClr val="FFFFFF"/>
                </a:solidFill>
              </a:rPr>
              <a:t>Mantha</a:t>
            </a:r>
            <a:br>
              <a:rPr lang="en-US" sz="39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I am thankful for my family, fiancé, our dog and all the opportunities I was given. </a:t>
            </a: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endParaRPr lang="en-US" sz="3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DA8FE42A-8E14-465A-90AE-857F8A140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12" y="1011995"/>
            <a:ext cx="6197258" cy="826301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04090E-EDD6-48EA-9C62-9C9F6BAA010E}"/>
              </a:ext>
            </a:extLst>
          </p:cNvPr>
          <p:cNvSpPr/>
          <p:nvPr/>
        </p:nvSpPr>
        <p:spPr>
          <a:xfrm>
            <a:off x="0" y="0"/>
            <a:ext cx="18288000" cy="8581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26661D-6F8D-424B-8871-0F7270F6E105}"/>
              </a:ext>
            </a:extLst>
          </p:cNvPr>
          <p:cNvSpPr/>
          <p:nvPr/>
        </p:nvSpPr>
        <p:spPr>
          <a:xfrm>
            <a:off x="-30732" y="0"/>
            <a:ext cx="902929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6E6604-761B-487E-8276-2D17EBEA73AB}"/>
              </a:ext>
            </a:extLst>
          </p:cNvPr>
          <p:cNvSpPr/>
          <p:nvPr/>
        </p:nvSpPr>
        <p:spPr>
          <a:xfrm>
            <a:off x="0" y="9428871"/>
            <a:ext cx="18288000" cy="8581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4DCC33-D132-4D35-8DBB-33A5794854DF}"/>
              </a:ext>
            </a:extLst>
          </p:cNvPr>
          <p:cNvSpPr/>
          <p:nvPr/>
        </p:nvSpPr>
        <p:spPr>
          <a:xfrm>
            <a:off x="17415803" y="0"/>
            <a:ext cx="902929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91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0E339C-C86B-4A0D-834C-4A8D3920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402" y="3493223"/>
            <a:ext cx="4128531" cy="4063913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>
              <a:lnSpc>
                <a:spcPct val="90000"/>
              </a:lnSpc>
            </a:pP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r>
              <a:rPr lang="en-US" sz="3900" dirty="0">
                <a:solidFill>
                  <a:srgbClr val="FFFFFF"/>
                </a:solidFill>
              </a:rPr>
              <a:t>Nicole</a:t>
            </a: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endParaRPr lang="en-US" sz="3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39CDFE57-86E7-452F-8FFC-A75CC99D2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6"/>
          <a:stretch/>
        </p:blipFill>
        <p:spPr>
          <a:xfrm>
            <a:off x="5691933" y="1867580"/>
            <a:ext cx="10132492" cy="73152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A89E8F-7A75-4EDE-8EFD-FF89FA9903B0}"/>
              </a:ext>
            </a:extLst>
          </p:cNvPr>
          <p:cNvSpPr/>
          <p:nvPr/>
        </p:nvSpPr>
        <p:spPr>
          <a:xfrm>
            <a:off x="0" y="0"/>
            <a:ext cx="18288000" cy="7877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E81343-50B4-4360-AFE6-6CBBD31878FC}"/>
              </a:ext>
            </a:extLst>
          </p:cNvPr>
          <p:cNvSpPr/>
          <p:nvPr/>
        </p:nvSpPr>
        <p:spPr>
          <a:xfrm>
            <a:off x="0" y="0"/>
            <a:ext cx="781701" cy="1028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306551-83E7-4E86-9207-5DA7E1E8EBAA}"/>
              </a:ext>
            </a:extLst>
          </p:cNvPr>
          <p:cNvSpPr/>
          <p:nvPr/>
        </p:nvSpPr>
        <p:spPr>
          <a:xfrm>
            <a:off x="1" y="9481625"/>
            <a:ext cx="18288000" cy="7809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B48BB2-BA41-4322-BFA7-539F718D9F3E}"/>
              </a:ext>
            </a:extLst>
          </p:cNvPr>
          <p:cNvSpPr/>
          <p:nvPr/>
        </p:nvSpPr>
        <p:spPr>
          <a:xfrm>
            <a:off x="17506299" y="0"/>
            <a:ext cx="781701" cy="1028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66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0E339C-C86B-4A0D-834C-4A8D3920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981" y="2609807"/>
            <a:ext cx="4128531" cy="4063913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>
              <a:lnSpc>
                <a:spcPct val="90000"/>
              </a:lnSpc>
            </a:pP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r>
              <a:rPr lang="en-US" sz="3900" dirty="0">
                <a:solidFill>
                  <a:srgbClr val="FFFFFF"/>
                </a:solidFill>
              </a:rPr>
              <a:t>Sierra</a:t>
            </a: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endParaRPr lang="en-US" sz="3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picture containing circle&#10;&#10;Description automatically generated">
            <a:extLst>
              <a:ext uri="{FF2B5EF4-FFF2-40B4-BE49-F238E27FC236}">
                <a16:creationId xmlns:a16="http://schemas.microsoft.com/office/drawing/2014/main" id="{E470B664-C66A-439A-A005-F480BFFDD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98" y="1927272"/>
            <a:ext cx="10511161" cy="666984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73A8D4-58E4-4593-909E-7FB23D977378}"/>
              </a:ext>
            </a:extLst>
          </p:cNvPr>
          <p:cNvSpPr/>
          <p:nvPr/>
        </p:nvSpPr>
        <p:spPr>
          <a:xfrm>
            <a:off x="0" y="0"/>
            <a:ext cx="18288000" cy="8721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B682DC-1E9B-4185-8F5E-65CC967AB7F0}"/>
              </a:ext>
            </a:extLst>
          </p:cNvPr>
          <p:cNvSpPr/>
          <p:nvPr/>
        </p:nvSpPr>
        <p:spPr>
          <a:xfrm>
            <a:off x="0" y="0"/>
            <a:ext cx="780687" cy="10287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B8D2C7-30F9-4D5F-8897-1E7268E1553E}"/>
              </a:ext>
            </a:extLst>
          </p:cNvPr>
          <p:cNvSpPr/>
          <p:nvPr/>
        </p:nvSpPr>
        <p:spPr>
          <a:xfrm>
            <a:off x="17415804" y="0"/>
            <a:ext cx="935432" cy="10287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3DDB17-FCDF-42CF-B2D8-29BE246122E7}"/>
              </a:ext>
            </a:extLst>
          </p:cNvPr>
          <p:cNvSpPr/>
          <p:nvPr/>
        </p:nvSpPr>
        <p:spPr>
          <a:xfrm>
            <a:off x="1" y="9495692"/>
            <a:ext cx="18351236" cy="7913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12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0E339C-C86B-4A0D-834C-4A8D3920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357" y="2928663"/>
            <a:ext cx="4128531" cy="40639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>
              <a:lnSpc>
                <a:spcPct val="90000"/>
              </a:lnSpc>
            </a:pP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r>
              <a:rPr lang="en-US" sz="3900" dirty="0">
                <a:solidFill>
                  <a:srgbClr val="FFFFFF"/>
                </a:solidFill>
              </a:rPr>
              <a:t>Taylor</a:t>
            </a: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endParaRPr lang="en-US" sz="3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B79C4402-8B45-49CE-A446-641E38BF5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67" y="907439"/>
            <a:ext cx="10381956" cy="8472121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D5BBE2-E8B5-4D1C-851E-0503D09F9B2F}"/>
              </a:ext>
            </a:extLst>
          </p:cNvPr>
          <p:cNvSpPr/>
          <p:nvPr/>
        </p:nvSpPr>
        <p:spPr>
          <a:xfrm>
            <a:off x="0" y="0"/>
            <a:ext cx="18288000" cy="7737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15FB96-0D7D-42A3-AD83-8BA1B14076F1}"/>
              </a:ext>
            </a:extLst>
          </p:cNvPr>
          <p:cNvSpPr/>
          <p:nvPr/>
        </p:nvSpPr>
        <p:spPr>
          <a:xfrm>
            <a:off x="0" y="9513276"/>
            <a:ext cx="18288000" cy="7737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889DD5-C540-4602-A8A0-FA4E0B80420E}"/>
              </a:ext>
            </a:extLst>
          </p:cNvPr>
          <p:cNvSpPr/>
          <p:nvPr/>
        </p:nvSpPr>
        <p:spPr>
          <a:xfrm>
            <a:off x="0" y="0"/>
            <a:ext cx="942535" cy="10287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F42653-B011-49D2-8987-C6CCC53B3871}"/>
              </a:ext>
            </a:extLst>
          </p:cNvPr>
          <p:cNvSpPr/>
          <p:nvPr/>
        </p:nvSpPr>
        <p:spPr>
          <a:xfrm>
            <a:off x="17542412" y="0"/>
            <a:ext cx="745588" cy="10287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12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0E339C-C86B-4A0D-834C-4A8D3920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544" y="3111541"/>
            <a:ext cx="4128531" cy="40639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>
              <a:lnSpc>
                <a:spcPct val="90000"/>
              </a:lnSpc>
            </a:pP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r>
              <a:rPr lang="en-US" sz="3900" dirty="0" err="1">
                <a:solidFill>
                  <a:srgbClr val="FFFFFF"/>
                </a:solidFill>
              </a:rPr>
              <a:t>Missi’s</a:t>
            </a:r>
            <a:r>
              <a:rPr lang="en-US" sz="3900" dirty="0">
                <a:solidFill>
                  <a:srgbClr val="FFFFFF"/>
                </a:solidFill>
              </a:rPr>
              <a:t> Cat - Morris</a:t>
            </a: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endParaRPr lang="en-US" sz="3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38CCBEA-8F62-47C7-880D-51868D24D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"/>
          <a:stretch/>
        </p:blipFill>
        <p:spPr>
          <a:xfrm>
            <a:off x="5977430" y="1275051"/>
            <a:ext cx="10308291" cy="8018249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5B7C7B-A07F-499A-A2BD-FB4C7493A5E2}"/>
              </a:ext>
            </a:extLst>
          </p:cNvPr>
          <p:cNvSpPr/>
          <p:nvPr/>
        </p:nvSpPr>
        <p:spPr>
          <a:xfrm>
            <a:off x="0" y="0"/>
            <a:ext cx="18288000" cy="993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0A1666-38CD-4D20-A82E-E49798732156}"/>
              </a:ext>
            </a:extLst>
          </p:cNvPr>
          <p:cNvSpPr/>
          <p:nvPr/>
        </p:nvSpPr>
        <p:spPr>
          <a:xfrm>
            <a:off x="0" y="0"/>
            <a:ext cx="759655" cy="10287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2F0830-06CB-4B60-9F01-493A9FCEBA4A}"/>
              </a:ext>
            </a:extLst>
          </p:cNvPr>
          <p:cNvSpPr/>
          <p:nvPr/>
        </p:nvSpPr>
        <p:spPr>
          <a:xfrm>
            <a:off x="0" y="9481625"/>
            <a:ext cx="18288000" cy="805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F56BDB-6C92-4B73-B745-EF8B47018400}"/>
              </a:ext>
            </a:extLst>
          </p:cNvPr>
          <p:cNvSpPr/>
          <p:nvPr/>
        </p:nvSpPr>
        <p:spPr>
          <a:xfrm>
            <a:off x="17528345" y="0"/>
            <a:ext cx="759655" cy="10287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6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0E339C-C86B-4A0D-834C-4A8D3920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11544"/>
            <a:ext cx="4128531" cy="40639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Jordan W</a:t>
            </a:r>
          </a:p>
        </p:txBody>
      </p:sp>
      <p:pic>
        <p:nvPicPr>
          <p:cNvPr id="3" name="Content Placeholder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7240224-790B-42BD-A5A3-FA81F8640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5996" y="1952931"/>
            <a:ext cx="8508184" cy="63811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1F868E-BC2A-4605-A5A0-4F7D83E2518A}"/>
              </a:ext>
            </a:extLst>
          </p:cNvPr>
          <p:cNvSpPr/>
          <p:nvPr/>
        </p:nvSpPr>
        <p:spPr>
          <a:xfrm>
            <a:off x="0" y="0"/>
            <a:ext cx="18288000" cy="79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BA22A-DA23-43F8-951F-1B9FF8488F64}"/>
              </a:ext>
            </a:extLst>
          </p:cNvPr>
          <p:cNvSpPr/>
          <p:nvPr/>
        </p:nvSpPr>
        <p:spPr>
          <a:xfrm>
            <a:off x="0" y="0"/>
            <a:ext cx="805218" cy="10287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F9B5FE-51B3-4FA4-86CA-1188D5058F7E}"/>
              </a:ext>
            </a:extLst>
          </p:cNvPr>
          <p:cNvSpPr/>
          <p:nvPr/>
        </p:nvSpPr>
        <p:spPr>
          <a:xfrm>
            <a:off x="0" y="9526137"/>
            <a:ext cx="18288000" cy="79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0FEFE8-A5A4-4D1C-88C4-55E2289AC336}"/>
              </a:ext>
            </a:extLst>
          </p:cNvPr>
          <p:cNvSpPr/>
          <p:nvPr/>
        </p:nvSpPr>
        <p:spPr>
          <a:xfrm>
            <a:off x="17510078" y="0"/>
            <a:ext cx="777922" cy="103177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37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0E339C-C86B-4A0D-834C-4A8D3920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808" y="3477303"/>
            <a:ext cx="4128531" cy="40639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>
              <a:lnSpc>
                <a:spcPct val="90000"/>
              </a:lnSpc>
            </a:pP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r>
              <a:rPr lang="en-US" sz="3900" dirty="0">
                <a:solidFill>
                  <a:srgbClr val="FFFFFF"/>
                </a:solidFill>
              </a:rPr>
              <a:t>Chelsea</a:t>
            </a:r>
            <a:br>
              <a:rPr lang="en-US" sz="39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I am grateful for my family and best fur friend, </a:t>
            </a:r>
            <a:r>
              <a:rPr lang="en-US" sz="1800" dirty="0" err="1">
                <a:solidFill>
                  <a:srgbClr val="FFFFFF"/>
                </a:solidFill>
              </a:rPr>
              <a:t>Montigo</a:t>
            </a:r>
            <a:r>
              <a:rPr lang="en-US" sz="1800" dirty="0">
                <a:solidFill>
                  <a:srgbClr val="FFFFFF"/>
                </a:solidFill>
              </a:rPr>
              <a:t> AKA The Greatness! </a:t>
            </a: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endParaRPr lang="en-US" sz="3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A727B-1998-48A4-A72D-7A8133DA32B6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7251405" y="9265445"/>
            <a:ext cx="9779294" cy="240062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DFCD7A11-BC10-4490-9346-D151A99D1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94" y="1521435"/>
            <a:ext cx="7772400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102159-3BF9-4C5F-A9B4-4DFC444EBAB2}"/>
              </a:ext>
            </a:extLst>
          </p:cNvPr>
          <p:cNvSpPr/>
          <p:nvPr/>
        </p:nvSpPr>
        <p:spPr>
          <a:xfrm>
            <a:off x="0" y="0"/>
            <a:ext cx="18288000" cy="78149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FDC7E-86B9-4969-AE84-ABE7D8CAB49D}"/>
              </a:ext>
            </a:extLst>
          </p:cNvPr>
          <p:cNvSpPr/>
          <p:nvPr/>
        </p:nvSpPr>
        <p:spPr>
          <a:xfrm>
            <a:off x="0" y="0"/>
            <a:ext cx="759655" cy="1028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60E257-86CF-4CB9-A5B0-DBC49D8E3947}"/>
              </a:ext>
            </a:extLst>
          </p:cNvPr>
          <p:cNvSpPr/>
          <p:nvPr/>
        </p:nvSpPr>
        <p:spPr>
          <a:xfrm>
            <a:off x="0" y="9505507"/>
            <a:ext cx="18288000" cy="78149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9B2208-4A97-4DC5-9048-7FCE62C582A4}"/>
              </a:ext>
            </a:extLst>
          </p:cNvPr>
          <p:cNvSpPr/>
          <p:nvPr/>
        </p:nvSpPr>
        <p:spPr>
          <a:xfrm>
            <a:off x="17514277" y="0"/>
            <a:ext cx="773723" cy="1028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3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0E339C-C86B-4A0D-834C-4A8D3920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027" y="2984934"/>
            <a:ext cx="4128531" cy="4063913"/>
          </a:xfrm>
          <a:prstGeom prst="ellipse">
            <a:avLst/>
          </a:prstGeom>
          <a:solidFill>
            <a:schemeClr val="accent4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>
              <a:lnSpc>
                <a:spcPct val="90000"/>
              </a:lnSpc>
            </a:pP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r>
              <a:rPr lang="en-US" sz="3900" dirty="0">
                <a:solidFill>
                  <a:srgbClr val="FFFFFF"/>
                </a:solidFill>
              </a:rPr>
              <a:t>Sydney</a:t>
            </a: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br>
              <a:rPr lang="en-US" sz="3900" dirty="0">
                <a:solidFill>
                  <a:srgbClr val="FFFFFF"/>
                </a:solidFill>
              </a:rPr>
            </a:br>
            <a:endParaRPr lang="en-US" sz="3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3D761653-6DD5-4328-A6BD-829C1F974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99" y="1600200"/>
            <a:ext cx="6592202" cy="603567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962D13-BDFA-4065-8F3B-4AC7C6102943}"/>
              </a:ext>
            </a:extLst>
          </p:cNvPr>
          <p:cNvSpPr/>
          <p:nvPr/>
        </p:nvSpPr>
        <p:spPr>
          <a:xfrm>
            <a:off x="0" y="0"/>
            <a:ext cx="18288000" cy="8159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A3061D-3CFE-42E1-83BC-FDF54DD491EE}"/>
              </a:ext>
            </a:extLst>
          </p:cNvPr>
          <p:cNvSpPr/>
          <p:nvPr/>
        </p:nvSpPr>
        <p:spPr>
          <a:xfrm>
            <a:off x="0" y="0"/>
            <a:ext cx="801858" cy="10287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83EE4-D5C3-4ADD-A0F1-EA4397140970}"/>
              </a:ext>
            </a:extLst>
          </p:cNvPr>
          <p:cNvSpPr/>
          <p:nvPr/>
        </p:nvSpPr>
        <p:spPr>
          <a:xfrm>
            <a:off x="0" y="9471074"/>
            <a:ext cx="18288000" cy="8159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6F0134-4F0F-4998-929B-C188A5A4E617}"/>
              </a:ext>
            </a:extLst>
          </p:cNvPr>
          <p:cNvSpPr/>
          <p:nvPr/>
        </p:nvSpPr>
        <p:spPr>
          <a:xfrm>
            <a:off x="17472074" y="0"/>
            <a:ext cx="815926" cy="10287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0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0E339C-C86B-4A0D-834C-4A8D3920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11544"/>
            <a:ext cx="4128531" cy="4063913"/>
          </a:xfrm>
          <a:prstGeom prst="ellipse">
            <a:avLst/>
          </a:prstGeom>
          <a:solidFill>
            <a:schemeClr val="accent3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Tonya S</a:t>
            </a:r>
            <a:b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Tonya’s Turkey is trying to avoid the feast festivities by dressing as a cow!</a:t>
            </a:r>
            <a:br>
              <a:rPr lang="en-US" sz="18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am grateful for: </a:t>
            </a:r>
            <a:br>
              <a:rPr lang="en-US" sz="18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grace our team shows on another.</a:t>
            </a:r>
            <a:br>
              <a:rPr lang="en-US" sz="18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consistent collaboration and teamwork we exemplify. </a:t>
            </a:r>
            <a:br>
              <a:rPr lang="en-US" sz="18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Time with loved</a:t>
            </a:r>
            <a:br>
              <a:rPr lang="en-US" sz="18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ones. </a:t>
            </a:r>
            <a:endParaRPr lang="en-US" sz="3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4EE67021-FE80-4D5D-AC21-367BB2048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45" y="1055194"/>
            <a:ext cx="7158311" cy="8176611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226AEB-0D2D-4E89-AB4E-51952FA09D90}"/>
              </a:ext>
            </a:extLst>
          </p:cNvPr>
          <p:cNvSpPr/>
          <p:nvPr/>
        </p:nvSpPr>
        <p:spPr>
          <a:xfrm>
            <a:off x="0" y="0"/>
            <a:ext cx="18288000" cy="8862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FF4917-635E-45B1-A1AA-65F57D09444F}"/>
              </a:ext>
            </a:extLst>
          </p:cNvPr>
          <p:cNvSpPr/>
          <p:nvPr/>
        </p:nvSpPr>
        <p:spPr>
          <a:xfrm>
            <a:off x="0" y="0"/>
            <a:ext cx="787791" cy="10287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A22D8E-197F-4832-9CF6-BF6EEAFDE3A3}"/>
              </a:ext>
            </a:extLst>
          </p:cNvPr>
          <p:cNvSpPr/>
          <p:nvPr/>
        </p:nvSpPr>
        <p:spPr>
          <a:xfrm>
            <a:off x="0" y="9400735"/>
            <a:ext cx="18288000" cy="8862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B8B3CA-7523-4DCB-A9DE-C37360A2DDBF}"/>
              </a:ext>
            </a:extLst>
          </p:cNvPr>
          <p:cNvSpPr/>
          <p:nvPr/>
        </p:nvSpPr>
        <p:spPr>
          <a:xfrm>
            <a:off x="17500209" y="0"/>
            <a:ext cx="787791" cy="10287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7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0E339C-C86B-4A0D-834C-4A8D3920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11544"/>
            <a:ext cx="4128531" cy="4063913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Steph D</a:t>
            </a:r>
            <a:b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Steph is grateful for her family. </a:t>
            </a:r>
            <a:endParaRPr lang="en-US" sz="3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E67021-FE80-4D5D-AC21-367BB2048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9814" y="1002667"/>
            <a:ext cx="6229537" cy="7957892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926492-FDC1-467D-B0B7-CD638809498E}"/>
              </a:ext>
            </a:extLst>
          </p:cNvPr>
          <p:cNvSpPr/>
          <p:nvPr/>
        </p:nvSpPr>
        <p:spPr>
          <a:xfrm>
            <a:off x="0" y="0"/>
            <a:ext cx="18288000" cy="7737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3BA96E-DFE2-486A-A518-A418F14DB965}"/>
              </a:ext>
            </a:extLst>
          </p:cNvPr>
          <p:cNvSpPr/>
          <p:nvPr/>
        </p:nvSpPr>
        <p:spPr>
          <a:xfrm>
            <a:off x="0" y="0"/>
            <a:ext cx="773723" cy="1028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9CC8B-0F9D-462A-9159-216000ABC26F}"/>
              </a:ext>
            </a:extLst>
          </p:cNvPr>
          <p:cNvSpPr/>
          <p:nvPr/>
        </p:nvSpPr>
        <p:spPr>
          <a:xfrm>
            <a:off x="0" y="9513277"/>
            <a:ext cx="18288000" cy="7737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F3918-E3D0-4A78-AF3B-34A8F7067C9C}"/>
              </a:ext>
            </a:extLst>
          </p:cNvPr>
          <p:cNvSpPr/>
          <p:nvPr/>
        </p:nvSpPr>
        <p:spPr>
          <a:xfrm>
            <a:off x="17514277" y="0"/>
            <a:ext cx="773723" cy="1028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5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0E339C-C86B-4A0D-834C-4A8D3920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507" y="3111543"/>
            <a:ext cx="4128531" cy="40639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900" dirty="0" err="1">
                <a:solidFill>
                  <a:srgbClr val="FFFFFF"/>
                </a:solidFill>
              </a:rPr>
              <a:t>Missi</a:t>
            </a:r>
            <a:r>
              <a:rPr lang="en-US" sz="3900" dirty="0">
                <a:solidFill>
                  <a:srgbClr val="FFFFFF"/>
                </a:solidFill>
              </a:rPr>
              <a:t> </a:t>
            </a:r>
            <a:endParaRPr lang="en-US" sz="3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F0CBB3F-0296-4CBF-8C5D-D693E8C33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24" y="951259"/>
            <a:ext cx="8911803" cy="798348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8590BB-4AAF-4841-9141-5F673559AFD0}"/>
              </a:ext>
            </a:extLst>
          </p:cNvPr>
          <p:cNvSpPr/>
          <p:nvPr/>
        </p:nvSpPr>
        <p:spPr>
          <a:xfrm>
            <a:off x="0" y="0"/>
            <a:ext cx="18288000" cy="77372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866D5C-686B-4B6E-87FC-FCDDB183936E}"/>
              </a:ext>
            </a:extLst>
          </p:cNvPr>
          <p:cNvSpPr/>
          <p:nvPr/>
        </p:nvSpPr>
        <p:spPr>
          <a:xfrm>
            <a:off x="0" y="0"/>
            <a:ext cx="787791" cy="10287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24361B-6714-42A9-BFD2-4BB62A15AC53}"/>
              </a:ext>
            </a:extLst>
          </p:cNvPr>
          <p:cNvSpPr/>
          <p:nvPr/>
        </p:nvSpPr>
        <p:spPr>
          <a:xfrm>
            <a:off x="0" y="9513276"/>
            <a:ext cx="18287999" cy="77372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0DED17-BC9F-4D43-A786-95816361E279}"/>
              </a:ext>
            </a:extLst>
          </p:cNvPr>
          <p:cNvSpPr/>
          <p:nvPr/>
        </p:nvSpPr>
        <p:spPr>
          <a:xfrm>
            <a:off x="17401736" y="0"/>
            <a:ext cx="886264" cy="10287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2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0E339C-C86B-4A0D-834C-4A8D3920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11544"/>
            <a:ext cx="4128531" cy="40639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 W</a:t>
            </a:r>
            <a:b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am thankful for my family (who loves the Green Bay Packers!)</a:t>
            </a:r>
            <a:endParaRPr lang="en-US" sz="3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0CBB3F-0296-4CBF-8C5D-D693E8C33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71120" y="1616024"/>
            <a:ext cx="6530480" cy="5895572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03E353-8C9D-4F2C-A52B-05D7E7ADF2F8}"/>
              </a:ext>
            </a:extLst>
          </p:cNvPr>
          <p:cNvSpPr/>
          <p:nvPr/>
        </p:nvSpPr>
        <p:spPr>
          <a:xfrm>
            <a:off x="0" y="0"/>
            <a:ext cx="18288000" cy="9284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E31A18-FABA-4C62-AD75-FAF407C82B24}"/>
              </a:ext>
            </a:extLst>
          </p:cNvPr>
          <p:cNvSpPr/>
          <p:nvPr/>
        </p:nvSpPr>
        <p:spPr>
          <a:xfrm>
            <a:off x="0" y="0"/>
            <a:ext cx="773723" cy="1028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07D09B-4292-4151-A189-3BDF217E1B7B}"/>
              </a:ext>
            </a:extLst>
          </p:cNvPr>
          <p:cNvSpPr/>
          <p:nvPr/>
        </p:nvSpPr>
        <p:spPr>
          <a:xfrm>
            <a:off x="0" y="9495692"/>
            <a:ext cx="18288000" cy="7913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D10538-B6E6-4EEE-8525-3D94A3056B85}"/>
              </a:ext>
            </a:extLst>
          </p:cNvPr>
          <p:cNvSpPr/>
          <p:nvPr/>
        </p:nvSpPr>
        <p:spPr>
          <a:xfrm>
            <a:off x="17443938" y="0"/>
            <a:ext cx="886265" cy="1028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4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0E339C-C86B-4A0D-834C-4A8D3920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11544"/>
            <a:ext cx="4128531" cy="40639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Elle </a:t>
            </a:r>
          </a:p>
        </p:txBody>
      </p:sp>
      <p:pic>
        <p:nvPicPr>
          <p:cNvPr id="3" name="Content Placeholder 2" descr="Diagram&#10;&#10;Description automatically generated">
            <a:extLst>
              <a:ext uri="{FF2B5EF4-FFF2-40B4-BE49-F238E27FC236}">
                <a16:creationId xmlns:a16="http://schemas.microsoft.com/office/drawing/2014/main" id="{844BC4EA-37E3-4373-A034-3C185AB3D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84" y="1063869"/>
            <a:ext cx="7194067" cy="815926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4A52A7-4AE5-419C-9CF5-C431F341B9DF}"/>
              </a:ext>
            </a:extLst>
          </p:cNvPr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FD1995-7E66-4DDC-A692-08D97FB2764C}"/>
              </a:ext>
            </a:extLst>
          </p:cNvPr>
          <p:cNvSpPr/>
          <p:nvPr/>
        </p:nvSpPr>
        <p:spPr>
          <a:xfrm>
            <a:off x="0" y="0"/>
            <a:ext cx="787791" cy="10287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D56C0B-D88D-4B89-BB2D-1736A5C053CD}"/>
              </a:ext>
            </a:extLst>
          </p:cNvPr>
          <p:cNvSpPr/>
          <p:nvPr/>
        </p:nvSpPr>
        <p:spPr>
          <a:xfrm>
            <a:off x="1" y="9523828"/>
            <a:ext cx="18288000" cy="7631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2B2D02-7A9A-45FE-83F2-13AA869969DD}"/>
              </a:ext>
            </a:extLst>
          </p:cNvPr>
          <p:cNvSpPr/>
          <p:nvPr/>
        </p:nvSpPr>
        <p:spPr>
          <a:xfrm>
            <a:off x="17500210" y="0"/>
            <a:ext cx="787790" cy="10287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8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0E339C-C86B-4A0D-834C-4A8D3920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11544"/>
            <a:ext cx="4128531" cy="4063913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74625" cmpd="thinThick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900" dirty="0">
                <a:solidFill>
                  <a:srgbClr val="FFFFFF"/>
                </a:solidFill>
              </a:rPr>
              <a:t>Ang</a:t>
            </a:r>
            <a:br>
              <a:rPr lang="en-US" sz="3900" dirty="0">
                <a:solidFill>
                  <a:srgbClr val="FFFFFF"/>
                </a:solidFill>
              </a:rPr>
            </a:br>
            <a:endParaRPr lang="en-US" sz="3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6147C7E7-EFB1-4A03-AA26-39B2FF866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82" y="982980"/>
            <a:ext cx="6240780" cy="832104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F59877-960F-406F-A87B-E80681F5CC2E}"/>
              </a:ext>
            </a:extLst>
          </p:cNvPr>
          <p:cNvSpPr/>
          <p:nvPr/>
        </p:nvSpPr>
        <p:spPr>
          <a:xfrm>
            <a:off x="0" y="0"/>
            <a:ext cx="18288000" cy="8159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44E133-3595-43DB-92B7-8F6DE59A192A}"/>
              </a:ext>
            </a:extLst>
          </p:cNvPr>
          <p:cNvSpPr/>
          <p:nvPr/>
        </p:nvSpPr>
        <p:spPr>
          <a:xfrm>
            <a:off x="0" y="0"/>
            <a:ext cx="759655" cy="1028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EBC7BA-043D-4440-8843-E3862D944E61}"/>
              </a:ext>
            </a:extLst>
          </p:cNvPr>
          <p:cNvSpPr/>
          <p:nvPr/>
        </p:nvSpPr>
        <p:spPr>
          <a:xfrm>
            <a:off x="0" y="9471074"/>
            <a:ext cx="18288000" cy="8159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2EEBE8-EC5B-4A7A-BFB5-F78EF85289D5}"/>
              </a:ext>
            </a:extLst>
          </p:cNvPr>
          <p:cNvSpPr/>
          <p:nvPr/>
        </p:nvSpPr>
        <p:spPr>
          <a:xfrm>
            <a:off x="17429871" y="0"/>
            <a:ext cx="858129" cy="1028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9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0E339C-C86B-4A0D-834C-4A8D3920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11544"/>
            <a:ext cx="4128531" cy="40639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900" dirty="0">
                <a:solidFill>
                  <a:srgbClr val="FFFFFF"/>
                </a:solidFill>
              </a:rPr>
              <a:t>Ashley</a:t>
            </a:r>
            <a:br>
              <a:rPr lang="en-US" sz="39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I am thankful for my family and clearly, my cat!</a:t>
            </a:r>
            <a:endParaRPr lang="en-US" sz="3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5E4F3FEF-CF62-479D-8719-B1565290B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01" y="2556803"/>
            <a:ext cx="7596198" cy="603567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30F58A-CE56-47B1-9AA3-01BC0BE16DF7}"/>
              </a:ext>
            </a:extLst>
          </p:cNvPr>
          <p:cNvSpPr/>
          <p:nvPr/>
        </p:nvSpPr>
        <p:spPr>
          <a:xfrm>
            <a:off x="0" y="0"/>
            <a:ext cx="815926" cy="10287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4CB12-19BB-4F17-9419-74624E8532ED}"/>
              </a:ext>
            </a:extLst>
          </p:cNvPr>
          <p:cNvSpPr/>
          <p:nvPr/>
        </p:nvSpPr>
        <p:spPr>
          <a:xfrm>
            <a:off x="0" y="0"/>
            <a:ext cx="18288000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2B897B-93BC-487D-9F34-F7967BFF44B8}"/>
              </a:ext>
            </a:extLst>
          </p:cNvPr>
          <p:cNvSpPr/>
          <p:nvPr/>
        </p:nvSpPr>
        <p:spPr>
          <a:xfrm>
            <a:off x="17472074" y="0"/>
            <a:ext cx="815926" cy="10287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5903C0-BD6F-4314-9F46-AB9F6D970D9B}"/>
              </a:ext>
            </a:extLst>
          </p:cNvPr>
          <p:cNvSpPr/>
          <p:nvPr/>
        </p:nvSpPr>
        <p:spPr>
          <a:xfrm>
            <a:off x="0" y="9513277"/>
            <a:ext cx="18288000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83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363</TotalTime>
  <Words>240</Words>
  <Application>Microsoft Office PowerPoint</Application>
  <PresentationFormat>Custom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Lucida Sans</vt:lpstr>
      <vt:lpstr>Tw Cen MT</vt:lpstr>
      <vt:lpstr>Tw Cen MT Condensed</vt:lpstr>
      <vt:lpstr>Wingdings 3</vt:lpstr>
      <vt:lpstr>Integral</vt:lpstr>
      <vt:lpstr>PA Hands of Thanks</vt:lpstr>
      <vt:lpstr>Jordan W</vt:lpstr>
      <vt:lpstr>Tonya S Tonya’s Turkey is trying to avoid the feast festivities by dressing as a cow! I am grateful for:  The grace our team shows on another. The consistent collaboration and teamwork we exemplify.  Time with loved  ones. </vt:lpstr>
      <vt:lpstr>Steph D Steph is grateful for her family. </vt:lpstr>
      <vt:lpstr>Missi </vt:lpstr>
      <vt:lpstr>Sam W I am thankful for my family (who loves the Green Bay Packers!)</vt:lpstr>
      <vt:lpstr>Elle </vt:lpstr>
      <vt:lpstr>Ang </vt:lpstr>
      <vt:lpstr>Ashley I am thankful for my family and clearly, my cat!</vt:lpstr>
      <vt:lpstr>Erin </vt:lpstr>
      <vt:lpstr>Holly and her daughter I am thankful for all the fun trips I was able to take this year with family and friends.  </vt:lpstr>
      <vt:lpstr>Maggie  </vt:lpstr>
      <vt:lpstr>Katie   </vt:lpstr>
      <vt:lpstr> Liz C and daughter I am thankful for friends, family, health and per daughter..Greys Anatomy!   </vt:lpstr>
      <vt:lpstr>  Mantha I am thankful for my family, fiancé, our dog and all the opportunities I was given.   </vt:lpstr>
      <vt:lpstr>  Nicole   </vt:lpstr>
      <vt:lpstr>  Sierra   </vt:lpstr>
      <vt:lpstr>  Taylor   </vt:lpstr>
      <vt:lpstr>  Missi’s Cat - Morris   </vt:lpstr>
      <vt:lpstr>  Chelsea I am grateful for my family and best fur friend, Montigo AKA The Greatness!    </vt:lpstr>
      <vt:lpstr>  Sydney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LepienMuller, Ruth</dc:creator>
  <cp:lastModifiedBy>Rogaczewski, Samantha</cp:lastModifiedBy>
  <cp:revision>38</cp:revision>
  <dcterms:created xsi:type="dcterms:W3CDTF">2020-01-16T19:40:40Z</dcterms:created>
  <dcterms:modified xsi:type="dcterms:W3CDTF">2021-11-22T21:04:02Z</dcterms:modified>
</cp:coreProperties>
</file>